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3"/>
  </p:notesMasterIdLst>
  <p:handoutMasterIdLst>
    <p:handoutMasterId r:id="rId124"/>
  </p:handoutMasterIdLst>
  <p:sldIdLst>
    <p:sldId id="625" r:id="rId2"/>
    <p:sldId id="741" r:id="rId3"/>
    <p:sldId id="626" r:id="rId4"/>
    <p:sldId id="742" r:id="rId5"/>
    <p:sldId id="627" r:id="rId6"/>
    <p:sldId id="628" r:id="rId7"/>
    <p:sldId id="629" r:id="rId8"/>
    <p:sldId id="630" r:id="rId9"/>
    <p:sldId id="631" r:id="rId10"/>
    <p:sldId id="632" r:id="rId11"/>
    <p:sldId id="633" r:id="rId12"/>
    <p:sldId id="634"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8" r:id="rId32"/>
    <p:sldId id="654" r:id="rId33"/>
    <p:sldId id="655" r:id="rId34"/>
    <p:sldId id="656" r:id="rId35"/>
    <p:sldId id="659" r:id="rId36"/>
    <p:sldId id="660" r:id="rId37"/>
    <p:sldId id="661" r:id="rId38"/>
    <p:sldId id="662" r:id="rId39"/>
    <p:sldId id="663" r:id="rId40"/>
    <p:sldId id="664" r:id="rId41"/>
    <p:sldId id="665" r:id="rId42"/>
    <p:sldId id="666" r:id="rId43"/>
    <p:sldId id="667" r:id="rId44"/>
    <p:sldId id="668" r:id="rId45"/>
    <p:sldId id="669" r:id="rId46"/>
    <p:sldId id="670" r:id="rId47"/>
    <p:sldId id="671" r:id="rId48"/>
    <p:sldId id="672" r:id="rId49"/>
    <p:sldId id="673" r:id="rId50"/>
    <p:sldId id="674" r:id="rId51"/>
    <p:sldId id="675" r:id="rId52"/>
    <p:sldId id="676" r:id="rId53"/>
    <p:sldId id="677" r:id="rId54"/>
    <p:sldId id="678" r:id="rId55"/>
    <p:sldId id="679" r:id="rId56"/>
    <p:sldId id="680" r:id="rId57"/>
    <p:sldId id="681" r:id="rId58"/>
    <p:sldId id="682" r:id="rId59"/>
    <p:sldId id="684" r:id="rId60"/>
    <p:sldId id="685" r:id="rId61"/>
    <p:sldId id="686" r:id="rId62"/>
    <p:sldId id="687" r:id="rId63"/>
    <p:sldId id="688" r:id="rId64"/>
    <p:sldId id="689" r:id="rId65"/>
    <p:sldId id="690" r:id="rId66"/>
    <p:sldId id="691" r:id="rId67"/>
    <p:sldId id="692" r:id="rId68"/>
    <p:sldId id="743" r:id="rId69"/>
    <p:sldId id="693" r:id="rId70"/>
    <p:sldId id="694" r:id="rId71"/>
    <p:sldId id="695" r:id="rId72"/>
    <p:sldId id="696" r:id="rId73"/>
    <p:sldId id="697" r:id="rId74"/>
    <p:sldId id="698" r:id="rId75"/>
    <p:sldId id="699" r:id="rId76"/>
    <p:sldId id="744" r:id="rId77"/>
    <p:sldId id="745" r:id="rId78"/>
    <p:sldId id="746" r:id="rId79"/>
    <p:sldId id="747" r:id="rId80"/>
    <p:sldId id="748" r:id="rId81"/>
    <p:sldId id="749" r:id="rId82"/>
    <p:sldId id="700" r:id="rId83"/>
    <p:sldId id="701" r:id="rId84"/>
    <p:sldId id="702" r:id="rId85"/>
    <p:sldId id="703" r:id="rId86"/>
    <p:sldId id="704" r:id="rId87"/>
    <p:sldId id="705" r:id="rId88"/>
    <p:sldId id="706" r:id="rId89"/>
    <p:sldId id="707" r:id="rId90"/>
    <p:sldId id="708" r:id="rId91"/>
    <p:sldId id="709" r:id="rId92"/>
    <p:sldId id="710" r:id="rId93"/>
    <p:sldId id="711" r:id="rId94"/>
    <p:sldId id="712" r:id="rId95"/>
    <p:sldId id="713" r:id="rId96"/>
    <p:sldId id="714" r:id="rId97"/>
    <p:sldId id="715" r:id="rId98"/>
    <p:sldId id="716" r:id="rId99"/>
    <p:sldId id="717" r:id="rId100"/>
    <p:sldId id="718" r:id="rId101"/>
    <p:sldId id="719" r:id="rId102"/>
    <p:sldId id="720" r:id="rId103"/>
    <p:sldId id="721" r:id="rId104"/>
    <p:sldId id="722" r:id="rId105"/>
    <p:sldId id="723" r:id="rId106"/>
    <p:sldId id="724" r:id="rId107"/>
    <p:sldId id="725" r:id="rId108"/>
    <p:sldId id="726" r:id="rId109"/>
    <p:sldId id="727" r:id="rId110"/>
    <p:sldId id="728" r:id="rId111"/>
    <p:sldId id="729" r:id="rId112"/>
    <p:sldId id="730" r:id="rId113"/>
    <p:sldId id="731" r:id="rId114"/>
    <p:sldId id="732" r:id="rId115"/>
    <p:sldId id="733" r:id="rId116"/>
    <p:sldId id="734" r:id="rId117"/>
    <p:sldId id="735" r:id="rId118"/>
    <p:sldId id="736" r:id="rId119"/>
    <p:sldId id="737" r:id="rId120"/>
    <p:sldId id="738" r:id="rId121"/>
    <p:sldId id="739" r:id="rId122"/>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118" d="100"/>
          <a:sy n="118" d="100"/>
        </p:scale>
        <p:origin x="306"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handoutMaster" Target="handoutMasters/handoutMaster1.xml"/><Relationship Id="rId12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DD060309-70F1-437E-9D83-1531C677A1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366F05-60D8-4A86-969E-33F0DAB9C9B2}"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739AE7C5-148A-4FF7-B1A4-390AD66E6A5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D0121AA-018A-4B3C-A039-26C84354622D}"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CB90536E-C138-4C0D-B350-BD51733747AE}"/>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E20E9C75-8382-48FC-AE22-35DF882EB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9BCF157A-5440-42CD-ADCC-77FBE1F436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44CCF22-C0BA-4D20-A9F5-0038C4278152}"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6627" name="Rectangle 7">
            <a:extLst>
              <a:ext uri="{FF2B5EF4-FFF2-40B4-BE49-F238E27FC236}">
                <a16:creationId xmlns:a16="http://schemas.microsoft.com/office/drawing/2014/main" id="{F01BC467-3644-4ED0-90CB-46DADD1DBC9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F7F6C0-2DB2-4F27-B10D-F1B244DAA511}"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6628" name="Rectangle 2">
            <a:extLst>
              <a:ext uri="{FF2B5EF4-FFF2-40B4-BE49-F238E27FC236}">
                <a16:creationId xmlns:a16="http://schemas.microsoft.com/office/drawing/2014/main" id="{98614B81-4299-444A-B234-1C51577B4BDF}"/>
              </a:ext>
            </a:extLst>
          </p:cNvPr>
          <p:cNvSpPr>
            <a:spLocks noGrp="1" noRot="1" noChangeAspect="1" noChangeArrowheads="1" noTextEdit="1"/>
          </p:cNvSpPr>
          <p:nvPr>
            <p:ph type="sldImg"/>
          </p:nvPr>
        </p:nvSpPr>
        <p:spPr>
          <a:xfrm>
            <a:off x="915988" y="744538"/>
            <a:ext cx="4965700" cy="3724275"/>
          </a:xfrm>
          <a:ln/>
        </p:spPr>
      </p:sp>
      <p:sp>
        <p:nvSpPr>
          <p:cNvPr id="26629" name="Rectangle 3">
            <a:extLst>
              <a:ext uri="{FF2B5EF4-FFF2-40B4-BE49-F238E27FC236}">
                <a16:creationId xmlns:a16="http://schemas.microsoft.com/office/drawing/2014/main" id="{ABEA80A5-BC55-4D13-9654-B8478830C5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283C752-32DF-45AC-BC6B-6F7DB27CF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B87F2D0-9630-46A1-AFEA-DF11884F3A17}"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EA162B02-355D-4524-9469-4937CAFF500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B7AF090-1C36-4025-B8E3-E568DAE6F34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DEBB4D10-BC90-4A7E-8396-ACAE404555E1}"/>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A0B66FE3-A041-4BA3-A0F8-9E0B57D748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2046107-14AA-4013-9C35-D3C51F81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71C04C-D489-4694-BCE7-622613724E9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EC3ABE68-7333-4EF4-A8BB-DCFD7E85C5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8F7E029-CF0B-44D4-BD5A-CC67802C9F12}"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FE6091A2-05E0-4876-BABA-59B94648B1E8}"/>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59B176B7-C0CA-4C52-A4B1-E8186BF1F6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4AF123D-E605-4B27-BF73-1AF38E7BD6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C8A1B9-15AA-4459-BC54-CD1E1A133E13}"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48E082E0-F1FD-4EDB-8DA5-C37260A2C2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1C7DBE-8E6C-4ACB-B3AE-244D5F434237}"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91BF5119-5B12-4302-B836-C82F11763C5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9247298D-AAA9-442D-800F-09F25FFF06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13AC894F-519F-47D8-B1C7-E044C7643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433EFC-CC13-49E7-94AA-5A997FCAA743}"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A65D37FE-359A-4908-A676-666002DDB2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DB53C3-0A06-40ED-B26E-86E6B97DA6E7}"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BCC0ED5F-D7FA-48E7-8BDA-AE1CD3E82198}"/>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CF154EC5-10B3-4154-A770-6B3E019C79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10EB9CF4-7FA0-4735-A53F-2619ED7453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533636C-ACDF-4DA4-A837-ACEF16BB3CB6}"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5722AB25-06B8-46A6-8164-B8366149D2A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D99625C-5F91-42D2-A33B-48131D8DFB6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95AE0C48-ECC9-4A04-895B-CE1B47F843BF}"/>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9AF7662B-8039-4A8F-9C32-98E35530A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92595D0C-02A5-437A-B867-98D15728BE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1C15C-00B6-4968-9579-DE30FA54B3D7}"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1267" name="Rectangle 7">
            <a:extLst>
              <a:ext uri="{FF2B5EF4-FFF2-40B4-BE49-F238E27FC236}">
                <a16:creationId xmlns:a16="http://schemas.microsoft.com/office/drawing/2014/main" id="{BA25270B-BF5F-424B-A0C1-D49F21DD3A1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70BF77A-FB66-4BC1-8A69-172658133E0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1268" name="Rectangle 2">
            <a:extLst>
              <a:ext uri="{FF2B5EF4-FFF2-40B4-BE49-F238E27FC236}">
                <a16:creationId xmlns:a16="http://schemas.microsoft.com/office/drawing/2014/main" id="{1FE6BA0E-F9EB-41A1-BE78-73D8F9D9D577}"/>
              </a:ext>
            </a:extLst>
          </p:cNvPr>
          <p:cNvSpPr>
            <a:spLocks noGrp="1" noRot="1" noChangeAspect="1" noChangeArrowheads="1" noTextEdit="1"/>
          </p:cNvSpPr>
          <p:nvPr>
            <p:ph type="sldImg"/>
          </p:nvPr>
        </p:nvSpPr>
        <p:spPr>
          <a:xfrm>
            <a:off x="915988" y="744538"/>
            <a:ext cx="4965700" cy="3724275"/>
          </a:xfrm>
          <a:ln/>
        </p:spPr>
      </p:sp>
      <p:sp>
        <p:nvSpPr>
          <p:cNvPr id="11269" name="Rectangle 3">
            <a:extLst>
              <a:ext uri="{FF2B5EF4-FFF2-40B4-BE49-F238E27FC236}">
                <a16:creationId xmlns:a16="http://schemas.microsoft.com/office/drawing/2014/main" id="{C470896B-F3D9-4998-844F-7248872AF9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C6B8822B-BE6D-424A-AF12-19AFA3618D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E15DB0C-FEC3-4625-B993-B967E597DD88}"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3B94281B-9801-4255-96C9-AD8FB3D567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09306C-0B08-4BA8-8F7E-A23C452E1EDD}"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969F0D20-D604-4E3A-B8B1-D70C16A03B63}"/>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224F2C90-A75B-455F-B508-AF69F5D7B3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DD07F65B-201C-49E4-82DB-5BB650AAEE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2B2655-68FA-4D04-ADDE-0891D42D771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CE74E031-BC77-41BA-A64B-00F9137BA0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97F5477-AC6B-442B-BF16-C5B65C705750}"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2ED9C5DA-5A42-4524-BDA3-4C06CA8F8E9C}"/>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15A61906-D5F9-4F44-95B6-958BC95D37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41AA217B-4656-4E1A-8E9C-6C23C309A2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FB5758F-9040-4A4C-BE7D-C3245061D48C}"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896F5F05-0AA0-4831-8F68-91A6B7B031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0BFE09-75E4-432F-963E-E8DB38A6C2DA}"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4BE1649B-F65F-496A-90EF-DA48FD35F635}"/>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5D5F22CC-D4F2-4CB9-8341-70A4B5CF5A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83B6AE2-3549-4E65-9B94-92133B51CF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CAA492F-3304-4743-9FC6-5CB5F5434156}"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4931" name="Rectangle 7">
            <a:extLst>
              <a:ext uri="{FF2B5EF4-FFF2-40B4-BE49-F238E27FC236}">
                <a16:creationId xmlns:a16="http://schemas.microsoft.com/office/drawing/2014/main" id="{67765CFC-FCCB-4A5F-9AC8-11CAE25F8E6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22CD75-3C24-41A9-BB3E-FE061A95ADF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4932" name="Rectangle 2">
            <a:extLst>
              <a:ext uri="{FF2B5EF4-FFF2-40B4-BE49-F238E27FC236}">
                <a16:creationId xmlns:a16="http://schemas.microsoft.com/office/drawing/2014/main" id="{AFD77174-D13F-4B8C-9EC0-A281E6DF7368}"/>
              </a:ext>
            </a:extLst>
          </p:cNvPr>
          <p:cNvSpPr>
            <a:spLocks noGrp="1" noRot="1" noChangeAspect="1" noChangeArrowheads="1" noTextEdit="1"/>
          </p:cNvSpPr>
          <p:nvPr>
            <p:ph type="sldImg"/>
          </p:nvPr>
        </p:nvSpPr>
        <p:spPr>
          <a:xfrm>
            <a:off x="915988" y="744538"/>
            <a:ext cx="4965700" cy="3724275"/>
          </a:xfrm>
          <a:ln/>
        </p:spPr>
      </p:sp>
      <p:sp>
        <p:nvSpPr>
          <p:cNvPr id="124933" name="Rectangle 3">
            <a:extLst>
              <a:ext uri="{FF2B5EF4-FFF2-40B4-BE49-F238E27FC236}">
                <a16:creationId xmlns:a16="http://schemas.microsoft.com/office/drawing/2014/main" id="{E7C8D97E-8123-4C37-9FCF-3EA937B0D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476AD92C-7F14-4B6B-B869-BC3F2539AE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F56028-12BF-470F-A1C4-D7F8CB6D26F1}"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6979" name="Rectangle 7">
            <a:extLst>
              <a:ext uri="{FF2B5EF4-FFF2-40B4-BE49-F238E27FC236}">
                <a16:creationId xmlns:a16="http://schemas.microsoft.com/office/drawing/2014/main" id="{5D92DA1D-0E1B-4896-A9D5-B7DEE450161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40CEBA-10F7-4184-BD00-9B82822A26EA}"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6980" name="Rectangle 2">
            <a:extLst>
              <a:ext uri="{FF2B5EF4-FFF2-40B4-BE49-F238E27FC236}">
                <a16:creationId xmlns:a16="http://schemas.microsoft.com/office/drawing/2014/main" id="{0F0EB805-4BF2-4B41-AF43-714DD505D113}"/>
              </a:ext>
            </a:extLst>
          </p:cNvPr>
          <p:cNvSpPr>
            <a:spLocks noGrp="1" noRot="1" noChangeAspect="1" noChangeArrowheads="1" noTextEdit="1"/>
          </p:cNvSpPr>
          <p:nvPr>
            <p:ph type="sldImg"/>
          </p:nvPr>
        </p:nvSpPr>
        <p:spPr>
          <a:xfrm>
            <a:off x="915988" y="744538"/>
            <a:ext cx="4965700" cy="3724275"/>
          </a:xfrm>
          <a:ln/>
        </p:spPr>
      </p:sp>
      <p:sp>
        <p:nvSpPr>
          <p:cNvPr id="126981" name="Rectangle 3">
            <a:extLst>
              <a:ext uri="{FF2B5EF4-FFF2-40B4-BE49-F238E27FC236}">
                <a16:creationId xmlns:a16="http://schemas.microsoft.com/office/drawing/2014/main" id="{A02713AC-CB8A-41DD-B859-EC68A21976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369157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861583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08784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541156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640775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53349FDE-12B7-4602-AA61-FA7F2D8539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9E8C31-B57F-413D-A130-F9F6C741AFCA}"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593980D3-D40C-454B-88BE-EB5E93062EA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5483FC-926E-4959-85E8-027E52368267}"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DA246F41-6BF3-4E41-8ECB-46B130BA9B86}"/>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10B2C78-1BB3-4147-8546-A1A0F63CB6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838A682-48DB-4957-83A1-02C72F343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51ADCD-DF1E-41C5-8907-5BFB498F4E50}"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5CEB999D-A358-426D-A5A4-776EE19193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BAE8F6-F366-46FB-99CA-8B4DBC904687}"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3762A407-BAC7-45A0-A82F-EFA5450B8BD9}"/>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B4BBD85B-C190-45DC-9506-020EEEDA44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06"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61.png"/></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99C378A9-50B6-4FA6-8A35-22BA1D5C3BD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CA25D78-F70A-4505-9998-512E8D552B85}"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C3CE8EE9-DAA8-4A34-862F-667FA4B45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B6AB7A-BEF2-45D3-B47D-9F27953ADBAA}"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8EF535B8-9353-4F42-980C-58A0C33C9F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Eclipse</a:t>
            </a:r>
            <a:r>
              <a:rPr lang="ja-JP" altLang="en-US" sz="1600" kern="0" dirty="0">
                <a:solidFill>
                  <a:srgbClr val="5F5F5F"/>
                </a:solidFill>
              </a:rPr>
              <a:t>を展開したディレクトリに移動して以下のコマンド</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57731C0-6407-4373-AE93-B8A6D49298F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B3FE097-8C28-4C2A-8805-9851381F4FBD}"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A91F0E4C-107A-40B4-B626-6B896090AA7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F6D1A40-9547-4DB9-A8D8-02A043B7AEEC}"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9E8BFC34-F760-4435-9CEE-05F8F6A6F133}"/>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6C52A0D3-E1C9-4D1B-AF74-FF43AEE31E8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2F6ACA8E-3B48-4AAD-8F60-705C52CF22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766749ED-72D5-4498-BA68-EEECB95E0F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A6641E33-D5A1-4EFE-91E1-E8E070444ECD}"/>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4AFB2014-BD04-4F7C-9159-3C4DFF3AD54A}"/>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2218F22A-EF07-4B0C-8F2E-63474A3416AA}"/>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EF7EEF12-A8BE-4E0E-85E3-9F19B7F326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スライド番号プレースホルダ 1">
            <a:extLst>
              <a:ext uri="{FF2B5EF4-FFF2-40B4-BE49-F238E27FC236}">
                <a16:creationId xmlns:a16="http://schemas.microsoft.com/office/drawing/2014/main" id="{72445A4F-175B-4D94-B47E-49BAA3E523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CD7326E-48A9-4F16-8C9A-CCA23AD010D4}" type="slidenum">
              <a:rPr lang="en-US" altLang="ja-JP" sz="1400" smtClean="0"/>
              <a:pPr>
                <a:spcBef>
                  <a:spcPct val="0"/>
                </a:spcBef>
                <a:buFontTx/>
                <a:buNone/>
              </a:pPr>
              <a:t>12</a:t>
            </a:fld>
            <a:endParaRPr lang="en-US" altLang="ja-JP" sz="1400"/>
          </a:p>
        </p:txBody>
      </p:sp>
      <p:sp>
        <p:nvSpPr>
          <p:cNvPr id="25603" name="スライド番号プレースホルダ 3">
            <a:extLst>
              <a:ext uri="{FF2B5EF4-FFF2-40B4-BE49-F238E27FC236}">
                <a16:creationId xmlns:a16="http://schemas.microsoft.com/office/drawing/2014/main" id="{A8729ECF-2F32-497B-81A2-B5C0515F9A1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BD53727-99EE-4C76-AD68-4151ADA8C997}" type="slidenum">
              <a:rPr lang="en-US" altLang="ja-JP" sz="1400"/>
              <a:pPr algn="r" eaLnBrk="1" hangingPunct="1">
                <a:spcBef>
                  <a:spcPct val="0"/>
                </a:spcBef>
                <a:buFontTx/>
                <a:buNone/>
              </a:pPr>
              <a:t>12</a:t>
            </a:fld>
            <a:endParaRPr lang="en-US" altLang="ja-JP" sz="1400"/>
          </a:p>
        </p:txBody>
      </p:sp>
      <p:sp>
        <p:nvSpPr>
          <p:cNvPr id="25604" name="Rectangle 2">
            <a:extLst>
              <a:ext uri="{FF2B5EF4-FFF2-40B4-BE49-F238E27FC236}">
                <a16:creationId xmlns:a16="http://schemas.microsoft.com/office/drawing/2014/main" id="{741FFD5F-A926-4804-8E92-F353A3001A5E}"/>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ja-JP" altLang="en-US" sz="2000">
                <a:solidFill>
                  <a:srgbClr val="5F5F5F"/>
                </a:solidFill>
              </a:rPr>
              <a:t>いちいちアプリビューから起動するのは非常に手間がかかるため、以下の作業をしてスタートメニューのフォルダを開いておくことをお勧めします。</a:t>
            </a:r>
            <a:endParaRPr lang="en-US" altLang="ja-JP" sz="20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5605" name="Rectangle 11">
            <a:extLst>
              <a:ext uri="{FF2B5EF4-FFF2-40B4-BE49-F238E27FC236}">
                <a16:creationId xmlns:a16="http://schemas.microsoft.com/office/drawing/2014/main" id="{59D56DC9-CDBF-4351-B3E5-E9B10FC1B68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6" name="右矢印 15">
            <a:extLst>
              <a:ext uri="{FF2B5EF4-FFF2-40B4-BE49-F238E27FC236}">
                <a16:creationId xmlns:a16="http://schemas.microsoft.com/office/drawing/2014/main" id="{71B94616-C8D8-481B-AF6C-4269778519DD}"/>
              </a:ext>
            </a:extLst>
          </p:cNvPr>
          <p:cNvSpPr/>
          <p:nvPr/>
        </p:nvSpPr>
        <p:spPr>
          <a:xfrm rot="5400000">
            <a:off x="4392613" y="3527425"/>
            <a:ext cx="433387"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5607" name="図 7">
            <a:extLst>
              <a:ext uri="{FF2B5EF4-FFF2-40B4-BE49-F238E27FC236}">
                <a16:creationId xmlns:a16="http://schemas.microsoft.com/office/drawing/2014/main" id="{EE062D23-D479-4AFF-BFE2-D30999ED67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6350" y="4564063"/>
            <a:ext cx="4392613"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図 1">
            <a:extLst>
              <a:ext uri="{FF2B5EF4-FFF2-40B4-BE49-F238E27FC236}">
                <a16:creationId xmlns:a16="http://schemas.microsoft.com/office/drawing/2014/main" id="{6F4893A8-04ED-495F-85C3-79504E18AB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1827213"/>
            <a:ext cx="32162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97D6C765-BA32-448B-B4C0-F312F0458E3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4E9292-4A62-42D3-8AE0-AEF670A197E3}"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A89E49AF-3D2C-4DF1-A3FE-43E38449E4E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7F811E-5645-4EAE-98F4-A41C81BF6251}"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3F760087-D919-4ECC-9B2D-8F2A2F2C50BF}"/>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7653" name="図 1">
            <a:extLst>
              <a:ext uri="{FF2B5EF4-FFF2-40B4-BE49-F238E27FC236}">
                <a16:creationId xmlns:a16="http://schemas.microsoft.com/office/drawing/2014/main" id="{7339872B-55FB-4A9A-8443-7FF77AFF73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2025" y="3575050"/>
            <a:ext cx="4511675"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図 2">
            <a:extLst>
              <a:ext uri="{FF2B5EF4-FFF2-40B4-BE49-F238E27FC236}">
                <a16:creationId xmlns:a16="http://schemas.microsoft.com/office/drawing/2014/main" id="{89BDAED5-63F0-4B66-B35D-E2B248FB4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313" y="1130300"/>
            <a:ext cx="4816475"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A8D034F9-C9E5-495E-90A4-F7B3549233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1CBBE79-1A18-4BA9-9C95-08B261A93F55}"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07F07F6-51DF-46CC-AA43-DF14A419180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E37583C-D23C-4615-8379-E82009B85DC7}"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0AC1CE89-B720-4A40-8BCD-DF55F3EF32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513263"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2" name="図 3">
            <a:extLst>
              <a:ext uri="{FF2B5EF4-FFF2-40B4-BE49-F238E27FC236}">
                <a16:creationId xmlns:a16="http://schemas.microsoft.com/office/drawing/2014/main" id="{704B32DB-FD94-443D-AE2D-7699A1F616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0813" y="1808163"/>
            <a:ext cx="3559175"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図 14">
            <a:extLst>
              <a:ext uri="{FF2B5EF4-FFF2-40B4-BE49-F238E27FC236}">
                <a16:creationId xmlns:a16="http://schemas.microsoft.com/office/drawing/2014/main" id="{C42E782A-7B82-4608-AFB2-D9CC9BF06D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タッチセンサがオンの場合に停止</a:t>
            </a:r>
            <a:endParaRPr lang="en-US" altLang="ja-JP" sz="12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endParaRPr lang="en-US" altLang="ja-JP" sz="1400" kern="0" dirty="0">
              <a:solidFill>
                <a:srgbClr val="5F5F5F"/>
              </a:solidFill>
            </a:endParaRP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BA270E52-BA9E-4D46-8038-2E6EA2E15C37}"/>
              </a:ext>
            </a:extLst>
          </p:cNvPr>
          <p:cNvPicPr>
            <a:picLocks noChangeAspect="1"/>
          </p:cNvPicPr>
          <p:nvPr/>
        </p:nvPicPr>
        <p:blipFill>
          <a:blip r:embed="rId3"/>
          <a:stretch>
            <a:fillRect/>
          </a:stretch>
        </p:blipFill>
        <p:spPr>
          <a:xfrm>
            <a:off x="1895984" y="3293985"/>
            <a:ext cx="5400162"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DD3BF8EB-D00F-449C-AF5A-448A16F4A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D7A86CD9-38B3-4830-8A0F-ACA3C6ED49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095D67-66E3-4F7A-89A2-A56B3B7F31E3}"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9629FD3E-7C59-4A14-9830-DFDE377A23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4202366-558F-4C3A-812F-3390B8832212}"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24340791-C715-4A58-9DC7-6FCF983603A5}"/>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ja-JP" altLang="en-US" sz="2000" dirty="0">
                <a:solidFill>
                  <a:srgbClr val="5F5F5F"/>
                </a:solidFill>
              </a:rPr>
              <a:t>スライド</a:t>
            </a:r>
            <a:r>
              <a:rPr lang="en-US" altLang="ja-JP" sz="2000" dirty="0">
                <a:solidFill>
                  <a:srgbClr val="5F5F5F"/>
                </a:solidFill>
              </a:rPr>
              <a:t>(</a:t>
            </a:r>
            <a:r>
              <a:rPr lang="ja-JP" altLang="en-US" sz="2000" dirty="0">
                <a:solidFill>
                  <a:srgbClr val="5F5F5F"/>
                </a:solidFill>
              </a:rPr>
              <a:t>現在見せているスライドと同じもの</a:t>
            </a:r>
            <a:r>
              <a:rPr lang="en-US" altLang="ja-JP" sz="2000" dirty="0">
                <a:solidFill>
                  <a:srgbClr val="5F5F5F"/>
                </a:solidFill>
              </a:rPr>
              <a:t>)</a:t>
            </a: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ja-JP" altLang="en-US" sz="2000" dirty="0">
                <a:solidFill>
                  <a:srgbClr val="5F5F5F"/>
                </a:solidFill>
              </a:rPr>
              <a:t>インストーラ</a:t>
            </a:r>
            <a:r>
              <a:rPr lang="en-US" altLang="ja-JP" sz="2000" dirty="0">
                <a:solidFill>
                  <a:srgbClr val="5F5F5F"/>
                </a:solidFill>
              </a:rPr>
              <a:t>(Windows</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ja-JP" altLang="en-US" sz="2000" dirty="0">
                <a:solidFill>
                  <a:srgbClr val="5F5F5F"/>
                </a:solidFill>
              </a:rPr>
              <a:t>ツール</a:t>
            </a:r>
            <a:r>
              <a:rPr lang="en-US" altLang="ja-JP" sz="2000" dirty="0">
                <a:solidFill>
                  <a:srgbClr val="5F5F5F"/>
                </a:solidFill>
              </a:rPr>
              <a:t>(Visual Studio 2013</a:t>
            </a:r>
            <a:r>
              <a:rPr lang="ja-JP" altLang="en-US" sz="2000" dirty="0">
                <a:solidFill>
                  <a:srgbClr val="5F5F5F"/>
                </a:solidFill>
              </a:rPr>
              <a:t>以外の場合に使用してください</a:t>
            </a:r>
            <a:r>
              <a:rPr lang="en-US" altLang="ja-JP" sz="2000" dirty="0">
                <a:solidFill>
                  <a:srgbClr val="5F5F5F"/>
                </a:solidFill>
              </a:rPr>
              <a:t>)</a:t>
            </a:r>
          </a:p>
          <a:p>
            <a:pPr lvl="1" eaLnBrk="1" hangingPunct="1">
              <a:lnSpc>
                <a:spcPct val="80000"/>
              </a:lnSpc>
            </a:pPr>
            <a:r>
              <a:rPr lang="en-US" altLang="ja-JP" sz="1600" dirty="0">
                <a:solidFill>
                  <a:srgbClr val="5F5F5F"/>
                </a:solidFill>
              </a:rPr>
              <a:t>OpenRTMEnvTool_vc10.exe</a:t>
            </a:r>
          </a:p>
          <a:p>
            <a:pPr lvl="1" eaLnBrk="1" hangingPunct="1">
              <a:lnSpc>
                <a:spcPct val="80000"/>
              </a:lnSpc>
            </a:pPr>
            <a:r>
              <a:rPr lang="en-US" altLang="ja-JP" sz="1600" dirty="0">
                <a:solidFill>
                  <a:srgbClr val="5F5F5F"/>
                </a:solidFill>
              </a:rPr>
              <a:t>OpenRTMEnvTool_vc12.exe</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lvl="1" eaLnBrk="1" hangingPunct="1">
              <a:lnSpc>
                <a:spcPct val="80000"/>
              </a:lnSpc>
            </a:pPr>
            <a:r>
              <a:rPr lang="en-US" altLang="ja-JP" sz="1600" dirty="0" err="1">
                <a:solidFill>
                  <a:srgbClr val="5F5F5F"/>
                </a:solidFill>
              </a:rPr>
              <a:t>RobotController_py</a:t>
            </a:r>
            <a:r>
              <a:rPr lang="en-US" altLang="ja-JP" sz="1600" dirty="0">
                <a:solidFill>
                  <a:srgbClr val="5F5F5F"/>
                </a:solidFill>
              </a:rPr>
              <a:t>(</a:t>
            </a:r>
            <a:r>
              <a:rPr lang="ja-JP" altLang="en-US" sz="1600" dirty="0">
                <a:solidFill>
                  <a:srgbClr val="5F5F5F"/>
                </a:solidFill>
              </a:rPr>
              <a:t>本実習で作成するコンポーネントの見本の</a:t>
            </a:r>
            <a:r>
              <a:rPr lang="en-US" altLang="ja-JP" sz="1600" dirty="0">
                <a:solidFill>
                  <a:srgbClr val="5F5F5F"/>
                </a:solidFill>
              </a:rPr>
              <a:t>Python</a:t>
            </a:r>
            <a:r>
              <a:rPr lang="ja-JP" altLang="en-US" sz="1600" dirty="0">
                <a:solidFill>
                  <a:srgbClr val="5F5F5F"/>
                </a:solidFill>
              </a:rPr>
              <a:t>版</a:t>
            </a:r>
            <a:r>
              <a:rPr lang="en-US" altLang="ja-JP" sz="1600" dirty="0">
                <a:solidFill>
                  <a:srgbClr val="5F5F5F"/>
                </a:solidFill>
              </a:rPr>
              <a:t>)</a:t>
            </a:r>
          </a:p>
        </p:txBody>
      </p:sp>
      <p:sp>
        <p:nvSpPr>
          <p:cNvPr id="6149" name="Rectangle 11">
            <a:extLst>
              <a:ext uri="{FF2B5EF4-FFF2-40B4-BE49-F238E27FC236}">
                <a16:creationId xmlns:a16="http://schemas.microsoft.com/office/drawing/2014/main" id="{64F65202-2C5F-45BB-A0F1-EC6A276C23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0180" name="図 1">
            <a:extLst>
              <a:ext uri="{FF2B5EF4-FFF2-40B4-BE49-F238E27FC236}">
                <a16:creationId xmlns:a16="http://schemas.microsoft.com/office/drawing/2014/main" id="{7C572147-2D41-4150-B335-BE7763941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1268413"/>
            <a:ext cx="4094162"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EC3737A2-D737-4B74-8462-D84E04CF3F5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E0C9EBB-AA5B-46F1-99A4-85D86516286F}"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6A0F99D9-B06A-4BE9-9FCD-7B7BCCF3AFC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4413025-49BC-4BE1-85B3-EBDD4932A8D1}"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OpenRTM-aist-1.1.2-RELEASE_x86.msi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lvl="1" eaLnBrk="1" hangingPunct="1">
              <a:lnSpc>
                <a:spcPct val="80000"/>
              </a:lnSpc>
              <a:defRPr/>
            </a:pPr>
            <a:r>
              <a:rPr lang="en-US" altLang="ja-JP" sz="1200" dirty="0">
                <a:solidFill>
                  <a:srgbClr val="5F5F5F"/>
                </a:solidFill>
              </a:rPr>
              <a:t>Visual Studio 2013</a:t>
            </a:r>
            <a:r>
              <a:rPr lang="ja-JP" altLang="en-US" sz="1200" dirty="0">
                <a:solidFill>
                  <a:srgbClr val="5F5F5F"/>
                </a:solidFill>
              </a:rPr>
              <a:t>以外</a:t>
            </a:r>
            <a:r>
              <a:rPr lang="en-US" altLang="ja-JP" sz="1200" dirty="0">
                <a:solidFill>
                  <a:srgbClr val="5F5F5F"/>
                </a:solidFill>
              </a:rPr>
              <a:t>(2010</a:t>
            </a:r>
            <a:r>
              <a:rPr lang="ja-JP" altLang="en-US" sz="1200" dirty="0" err="1">
                <a:solidFill>
                  <a:srgbClr val="5F5F5F"/>
                </a:solidFill>
              </a:rPr>
              <a:t>、</a:t>
            </a:r>
            <a:r>
              <a:rPr lang="en-US" altLang="ja-JP" sz="1200" dirty="0">
                <a:solidFill>
                  <a:srgbClr val="5F5F5F"/>
                </a:solidFill>
              </a:rPr>
              <a:t>2012</a:t>
            </a:r>
            <a:r>
              <a:rPr lang="ja-JP" altLang="en-US" sz="1200" dirty="0" err="1">
                <a:solidFill>
                  <a:srgbClr val="5F5F5F"/>
                </a:solidFill>
              </a:rPr>
              <a:t>、</a:t>
            </a:r>
            <a:r>
              <a:rPr lang="en-US" altLang="ja-JP" sz="1200" dirty="0">
                <a:solidFill>
                  <a:srgbClr val="5F5F5F"/>
                </a:solidFill>
              </a:rPr>
              <a:t>2015)</a:t>
            </a:r>
            <a:r>
              <a:rPr lang="ja-JP" altLang="en-US" sz="1200" dirty="0">
                <a:solidFill>
                  <a:srgbClr val="5F5F5F"/>
                </a:solidFill>
              </a:rPr>
              <a:t>を使用する場合は環境変数を変更</a:t>
            </a:r>
            <a:r>
              <a:rPr lang="en-US" altLang="ja-JP" sz="1200" dirty="0">
                <a:solidFill>
                  <a:srgbClr val="5F5F5F"/>
                </a:solidFill>
              </a:rPr>
              <a:t>(</a:t>
            </a:r>
            <a:r>
              <a:rPr lang="ja-JP" altLang="en-US" sz="1200" dirty="0">
                <a:solidFill>
                  <a:srgbClr val="5F5F5F"/>
                </a:solidFill>
              </a:rPr>
              <a:t>個別に対応します</a:t>
            </a:r>
            <a:r>
              <a:rPr lang="en-US" altLang="ja-JP" sz="1200" dirty="0">
                <a:solidFill>
                  <a:srgbClr val="5F5F5F"/>
                </a:solidFill>
              </a:rPr>
              <a:t>)</a:t>
            </a:r>
          </a:p>
          <a:p>
            <a:pPr lvl="2" eaLnBrk="1" hangingPunct="1">
              <a:lnSpc>
                <a:spcPct val="80000"/>
              </a:lnSpc>
              <a:defRPr/>
            </a:pPr>
            <a:r>
              <a:rPr lang="ja-JP" altLang="en-US" sz="900" dirty="0">
                <a:solidFill>
                  <a:srgbClr val="5F5F5F"/>
                </a:solidFill>
              </a:rPr>
              <a:t>「</a:t>
            </a:r>
            <a:r>
              <a:rPr lang="en-US" altLang="ja-JP" sz="900" dirty="0">
                <a:solidFill>
                  <a:srgbClr val="5F5F5F"/>
                </a:solidFill>
              </a:rPr>
              <a:t>RTM_VC_VERSION</a:t>
            </a:r>
            <a:r>
              <a:rPr lang="ja-JP" altLang="en-US" sz="900" dirty="0">
                <a:solidFill>
                  <a:srgbClr val="5F5F5F"/>
                </a:solidFill>
              </a:rPr>
              <a:t>」を</a:t>
            </a:r>
            <a:r>
              <a:rPr lang="en-US" altLang="ja-JP" sz="900" dirty="0">
                <a:solidFill>
                  <a:srgbClr val="5F5F5F"/>
                </a:solidFill>
              </a:rPr>
              <a:t>vc10</a:t>
            </a:r>
            <a:r>
              <a:rPr lang="ja-JP" altLang="en-US" sz="900" dirty="0" err="1">
                <a:solidFill>
                  <a:srgbClr val="5F5F5F"/>
                </a:solidFill>
              </a:rPr>
              <a:t>、</a:t>
            </a:r>
            <a:r>
              <a:rPr lang="en-US" altLang="ja-JP" sz="900" dirty="0">
                <a:solidFill>
                  <a:srgbClr val="5F5F5F"/>
                </a:solidFill>
              </a:rPr>
              <a:t>vc11</a:t>
            </a:r>
            <a:r>
              <a:rPr lang="ja-JP" altLang="en-US" sz="900" dirty="0" err="1">
                <a:solidFill>
                  <a:srgbClr val="5F5F5F"/>
                </a:solidFill>
              </a:rPr>
              <a:t>、</a:t>
            </a:r>
            <a:r>
              <a:rPr lang="en-US" altLang="ja-JP" sz="900" dirty="0">
                <a:solidFill>
                  <a:srgbClr val="5F5F5F"/>
                </a:solidFill>
              </a:rPr>
              <a:t>vc13</a:t>
            </a:r>
          </a:p>
          <a:p>
            <a:pPr lvl="2" eaLnBrk="1" hangingPunct="1">
              <a:lnSpc>
                <a:spcPct val="80000"/>
              </a:lnSpc>
              <a:defRPr/>
            </a:pPr>
            <a:r>
              <a:rPr lang="ja-JP" altLang="en-US" sz="900" dirty="0">
                <a:solidFill>
                  <a:srgbClr val="5F5F5F"/>
                </a:solidFill>
              </a:rPr>
              <a:t>ツールで変更可能</a:t>
            </a:r>
            <a:r>
              <a:rPr lang="en-US" altLang="ja-JP" sz="900" dirty="0">
                <a:solidFill>
                  <a:srgbClr val="5F5F5F"/>
                </a:solidFill>
              </a:rPr>
              <a:t>(OpenRTM-aist</a:t>
            </a:r>
            <a:r>
              <a:rPr lang="ja-JP" altLang="en-US" sz="900" dirty="0">
                <a:solidFill>
                  <a:srgbClr val="5F5F5F"/>
                </a:solidFill>
              </a:rPr>
              <a:t>トップページ→ダウンロード→</a:t>
            </a:r>
            <a:r>
              <a:rPr lang="en-US" altLang="ja-JP" sz="900" dirty="0">
                <a:solidFill>
                  <a:srgbClr val="5F5F5F"/>
                </a:solidFill>
              </a:rPr>
              <a:t>OpenRTM-aist (C++</a:t>
            </a:r>
            <a:r>
              <a:rPr lang="ja-JP" altLang="en-US" sz="900" dirty="0">
                <a:solidFill>
                  <a:srgbClr val="5F5F5F"/>
                </a:solidFill>
              </a:rPr>
              <a:t>版</a:t>
            </a:r>
            <a:r>
              <a:rPr lang="en-US" altLang="ja-JP" sz="900" dirty="0">
                <a:solidFill>
                  <a:srgbClr val="5F5F5F"/>
                </a:solidFill>
              </a:rPr>
              <a:t>))</a:t>
            </a:r>
            <a:r>
              <a:rPr lang="ja-JP" altLang="en-US" sz="900" dirty="0">
                <a:solidFill>
                  <a:srgbClr val="5F5F5F"/>
                </a:solidFill>
              </a:rPr>
              <a:t>→</a:t>
            </a:r>
            <a:r>
              <a:rPr lang="en-US" altLang="ja-JP" sz="900" dirty="0">
                <a:solidFill>
                  <a:srgbClr val="5F5F5F"/>
                </a:solidFill>
              </a:rPr>
              <a:t>1,1,2-RELEASE</a:t>
            </a:r>
            <a:r>
              <a:rPr lang="ja-JP" altLang="en-US" sz="900" dirty="0">
                <a:solidFill>
                  <a:srgbClr val="5F5F5F"/>
                </a:solidFill>
              </a:rPr>
              <a:t>→ツールを使った「 </a:t>
            </a:r>
            <a:r>
              <a:rPr lang="en-US" altLang="ja-JP" sz="900" dirty="0">
                <a:solidFill>
                  <a:srgbClr val="5F5F5F"/>
                </a:solidFill>
              </a:rPr>
              <a:t>RTM_VC_VERSION </a:t>
            </a:r>
            <a:r>
              <a:rPr lang="ja-JP" altLang="en-US" sz="900" dirty="0">
                <a:solidFill>
                  <a:srgbClr val="5F5F5F"/>
                </a:solidFill>
              </a:rPr>
              <a:t>」設定手順</a:t>
            </a:r>
            <a:endParaRPr lang="en-US" altLang="ja-JP" sz="900" dirty="0">
              <a:solidFill>
                <a:srgbClr val="5F5F5F"/>
              </a:solidFill>
            </a:endParaRP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python-2.7.10.msi</a:t>
            </a:r>
          </a:p>
          <a:p>
            <a:pPr lvl="2" eaLnBrk="1" hangingPunct="1">
              <a:lnSpc>
                <a:spcPct val="80000"/>
              </a:lnSpc>
              <a:defRPr/>
            </a:pPr>
            <a:r>
              <a:rPr lang="en-US" altLang="ja-JP" sz="800" dirty="0">
                <a:solidFill>
                  <a:srgbClr val="5F5F5F"/>
                </a:solidFill>
              </a:rPr>
              <a:t>2.7.11</a:t>
            </a:r>
            <a:r>
              <a:rPr lang="ja-JP" altLang="en-US" sz="800" dirty="0">
                <a:solidFill>
                  <a:srgbClr val="5F5F5F"/>
                </a:solidFill>
              </a:rPr>
              <a:t>は不具合が発生するため非推奨</a:t>
            </a:r>
            <a:endParaRPr lang="en-US" altLang="ja-JP" sz="800" dirty="0">
              <a:solidFill>
                <a:srgbClr val="5F5F5F"/>
              </a:solidFill>
            </a:endParaRPr>
          </a:p>
          <a:p>
            <a:pPr lvl="1" eaLnBrk="1" hangingPunct="1">
              <a:lnSpc>
                <a:spcPct val="80000"/>
              </a:lnSpc>
              <a:defRPr/>
            </a:pPr>
            <a:r>
              <a:rPr lang="en-US" altLang="ja-JP" sz="1200" dirty="0">
                <a:solidFill>
                  <a:srgbClr val="5F5F5F"/>
                </a:solidFill>
              </a:rPr>
              <a:t>※</a:t>
            </a:r>
            <a:r>
              <a:rPr lang="en-US" altLang="ja-JP" sz="1200" dirty="0" err="1">
                <a:solidFill>
                  <a:srgbClr val="5F5F5F"/>
                </a:solidFill>
              </a:rPr>
              <a:t>OpenRTM-aist</a:t>
            </a:r>
            <a:r>
              <a:rPr lang="ja-JP" altLang="en-US" sz="1200" dirty="0">
                <a:solidFill>
                  <a:srgbClr val="5F5F5F"/>
                </a:solidFill>
              </a:rPr>
              <a:t>の</a:t>
            </a:r>
            <a:r>
              <a:rPr lang="en-US" altLang="ja-JP" sz="1200" dirty="0">
                <a:solidFill>
                  <a:srgbClr val="5F5F5F"/>
                </a:solidFill>
              </a:rPr>
              <a:t>32bit</a:t>
            </a:r>
            <a:r>
              <a:rPr lang="ja-JP" altLang="en-US" sz="1200" dirty="0">
                <a:solidFill>
                  <a:srgbClr val="5F5F5F"/>
                </a:solidFill>
              </a:rPr>
              <a:t>版をインストールする場合</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32bit</a:t>
            </a:r>
            <a:r>
              <a:rPr lang="ja-JP" altLang="en-US" sz="1200" dirty="0">
                <a:solidFill>
                  <a:srgbClr val="5F5F5F"/>
                </a:solidFill>
              </a:rPr>
              <a:t>版をインストールする。</a:t>
            </a:r>
            <a:endParaRPr lang="en-US" altLang="ja-JP" sz="1200" dirty="0">
              <a:solidFill>
                <a:srgbClr val="5F5F5F"/>
              </a:solidFill>
            </a:endParaRPr>
          </a:p>
          <a:p>
            <a:pPr marL="457200" lvl="1" indent="0" eaLnBrk="1" hangingPunct="1">
              <a:lnSpc>
                <a:spcPct val="80000"/>
              </a:lnSpc>
              <a:buFontTx/>
              <a:buNone/>
              <a:defRPr/>
            </a:pPr>
            <a:r>
              <a:rPr lang="en-US" altLang="ja-JP" sz="1200" dirty="0">
                <a:solidFill>
                  <a:srgbClr val="5F5F5F"/>
                </a:solidFill>
              </a:rPr>
              <a:t>	 </a:t>
            </a:r>
            <a:r>
              <a:rPr lang="en-US" altLang="ja-JP" sz="1200" dirty="0" err="1">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PyYAML-3.11.win32-py2.7.exe</a:t>
            </a: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cmake-3.5.2-win32-x86.msi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doxygen-1.8.11-setup.exe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2013 Community Edition</a:t>
            </a:r>
          </a:p>
        </p:txBody>
      </p:sp>
      <p:sp>
        <p:nvSpPr>
          <p:cNvPr id="8197" name="Rectangle 11">
            <a:extLst>
              <a:ext uri="{FF2B5EF4-FFF2-40B4-BE49-F238E27FC236}">
                <a16:creationId xmlns:a16="http://schemas.microsoft.com/office/drawing/2014/main" id="{81CB9495-B24E-42E9-BD2C-98F7D39A79A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35</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400">
                <a:solidFill>
                  <a:srgbClr val="5F5F5F"/>
                </a:solidFill>
              </a:rPr>
              <a:t>CMakeLists.txt</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CMake</a:t>
            </a:r>
            <a:r>
              <a:rPr lang="ja-JP" altLang="en-US" sz="1400">
                <a:solidFill>
                  <a:srgbClr val="5F5F5F"/>
                </a:solidFill>
              </a:rPr>
              <a:t>により各種ファイル生成</a:t>
            </a:r>
            <a:endParaRPr lang="en-US" altLang="ja-JP" sz="1400">
              <a:solidFill>
                <a:srgbClr val="5F5F5F"/>
              </a:solidFill>
            </a:endParaRPr>
          </a:p>
          <a:p>
            <a:pPr eaLnBrk="1" hangingPunct="1">
              <a:lnSpc>
                <a:spcPct val="80000"/>
              </a:lnSpc>
            </a:pPr>
            <a:r>
              <a:rPr lang="ja-JP" altLang="en-US" sz="2400">
                <a:solidFill>
                  <a:srgbClr val="5F5F5F"/>
                </a:solidFill>
              </a:rPr>
              <a:t>ソースコードの編集</a:t>
            </a:r>
            <a:endParaRPr lang="en-US" altLang="ja-JP" sz="2400">
              <a:solidFill>
                <a:srgbClr val="5F5F5F"/>
              </a:solidFill>
            </a:endParaRPr>
          </a:p>
          <a:p>
            <a:pPr lvl="1" eaLnBrk="1" hangingPunct="1">
              <a:lnSpc>
                <a:spcPct val="80000"/>
              </a:lnSpc>
            </a:pPr>
            <a:r>
              <a:rPr lang="en-US" altLang="ja-JP" sz="1400">
                <a:solidFill>
                  <a:srgbClr val="5F5F5F"/>
                </a:solidFill>
              </a:rPr>
              <a:t>RobotController.h</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RobotController.cpp</a:t>
            </a:r>
            <a:r>
              <a:rPr lang="ja-JP" altLang="en-US" sz="1400">
                <a:solidFill>
                  <a:srgbClr val="5F5F5F"/>
                </a:solidFill>
              </a:rPr>
              <a:t>の編集</a:t>
            </a:r>
            <a:endParaRPr lang="en-US" altLang="ja-JP" sz="1400">
              <a:solidFill>
                <a:srgbClr val="5F5F5F"/>
              </a:solidFill>
            </a:endParaRPr>
          </a:p>
          <a:p>
            <a:pPr eaLnBrk="1" hangingPunct="1">
              <a:lnSpc>
                <a:spcPct val="80000"/>
              </a:lnSpc>
            </a:pPr>
            <a:r>
              <a:rPr lang="ja-JP" altLang="en-US" sz="2400">
                <a:solidFill>
                  <a:srgbClr val="5F5F5F"/>
                </a:solidFill>
              </a:rPr>
              <a:t>ビルド</a:t>
            </a:r>
            <a:endParaRPr lang="en-US" altLang="ja-JP" sz="2400">
              <a:solidFill>
                <a:srgbClr val="5F5F5F"/>
              </a:solidFill>
            </a:endParaRPr>
          </a:p>
          <a:p>
            <a:pPr lvl="1" eaLnBrk="1" hangingPunct="1">
              <a:lnSpc>
                <a:spcPct val="80000"/>
              </a:lnSpc>
            </a:pPr>
            <a:r>
              <a:rPr lang="en-US" altLang="ja-JP" sz="2000">
                <a:solidFill>
                  <a:srgbClr val="5F5F5F"/>
                </a:solidFill>
              </a:rPr>
              <a:t>Windows</a:t>
            </a:r>
            <a:r>
              <a:rPr lang="ja-JP" altLang="en-US" sz="2000">
                <a:solidFill>
                  <a:srgbClr val="5F5F5F"/>
                </a:solidFill>
              </a:rPr>
              <a:t>： </a:t>
            </a:r>
            <a:r>
              <a:rPr lang="en-US" altLang="ja-JP" sz="2000">
                <a:solidFill>
                  <a:srgbClr val="5F5F5F"/>
                </a:solidFill>
              </a:rPr>
              <a:t>Visual Studio</a:t>
            </a:r>
          </a:p>
          <a:p>
            <a:pPr lvl="1" eaLnBrk="1" hangingPunct="1">
              <a:lnSpc>
                <a:spcPct val="80000"/>
              </a:lnSpc>
            </a:pPr>
            <a:r>
              <a:rPr lang="en-US" altLang="ja-JP" sz="2000">
                <a:solidFill>
                  <a:srgbClr val="5F5F5F"/>
                </a:solidFill>
              </a:rPr>
              <a:t>Ubuntu</a:t>
            </a:r>
            <a:r>
              <a:rPr lang="ja-JP" altLang="en-US" sz="2000">
                <a:solidFill>
                  <a:srgbClr val="5F5F5F"/>
                </a:solidFill>
              </a:rPr>
              <a:t>： </a:t>
            </a:r>
            <a:r>
              <a:rPr lang="en-US" altLang="ja-JP" sz="200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37</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37</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B5FB34A-FDA8-43A4-96ED-1CB92A78465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FDC994A-BD18-49C0-BB87-C7341E26B1E0}" type="slidenum">
              <a:rPr lang="en-US" altLang="ja-JP" sz="1400" smtClean="0"/>
              <a:pPr>
                <a:spcBef>
                  <a:spcPct val="0"/>
                </a:spcBef>
                <a:buFontTx/>
                <a:buNone/>
              </a:pPr>
              <a:t>38</a:t>
            </a:fld>
            <a:endParaRPr lang="en-US" altLang="ja-JP" sz="1400"/>
          </a:p>
        </p:txBody>
      </p:sp>
      <p:sp>
        <p:nvSpPr>
          <p:cNvPr id="79875" name="スライド番号プレースホルダ 3">
            <a:extLst>
              <a:ext uri="{FF2B5EF4-FFF2-40B4-BE49-F238E27FC236}">
                <a16:creationId xmlns:a16="http://schemas.microsoft.com/office/drawing/2014/main" id="{7E3A00DA-4735-40CB-AAB5-00F312836BB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2FBD79-6B75-4222-A863-2170421E264D}" type="slidenum">
              <a:rPr lang="en-US" altLang="ja-JP" sz="1400"/>
              <a:pPr algn="r" eaLnBrk="1" hangingPunct="1">
                <a:spcBef>
                  <a:spcPct val="0"/>
                </a:spcBef>
                <a:buFontTx/>
                <a:buNone/>
              </a:pPr>
              <a:t>38</a:t>
            </a:fld>
            <a:endParaRPr lang="en-US" altLang="ja-JP" sz="1400"/>
          </a:p>
        </p:txBody>
      </p:sp>
      <p:sp>
        <p:nvSpPr>
          <p:cNvPr id="79876" name="Rectangle 2">
            <a:extLst>
              <a:ext uri="{FF2B5EF4-FFF2-40B4-BE49-F238E27FC236}">
                <a16:creationId xmlns:a16="http://schemas.microsoft.com/office/drawing/2014/main" id="{1B300B17-4B58-464D-A3D2-6EAB5D73B21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a:solidFill>
                  <a:srgbClr val="5F5F5F"/>
                </a:solidFill>
              </a:rPr>
              <a:t>CMake</a:t>
            </a:r>
            <a:r>
              <a:rPr lang="ja-JP" altLang="en-US" sz="2400">
                <a:solidFill>
                  <a:srgbClr val="5F5F5F"/>
                </a:solidFill>
              </a:rPr>
              <a:t>を使用する</a:t>
            </a:r>
            <a:endParaRPr lang="en-US" altLang="ja-JP" sz="2400">
              <a:solidFill>
                <a:srgbClr val="5F5F5F"/>
              </a:solidFill>
            </a:endParaRPr>
          </a:p>
          <a:p>
            <a:pPr lvl="1" eaLnBrk="1" hangingPunct="1">
              <a:lnSpc>
                <a:spcPct val="80000"/>
              </a:lnSpc>
            </a:pPr>
            <a:r>
              <a:rPr lang="en-US" altLang="ja-JP" sz="1800">
                <a:solidFill>
                  <a:srgbClr val="5F5F5F"/>
                </a:solidFill>
              </a:rPr>
              <a:t>Windows 7</a:t>
            </a:r>
          </a:p>
          <a:p>
            <a:pPr lvl="2" eaLnBrk="1" hangingPunct="1">
              <a:lnSpc>
                <a:spcPct val="80000"/>
              </a:lnSpc>
            </a:pPr>
            <a:r>
              <a:rPr lang="ja-JP" altLang="en-US" sz="1400">
                <a:solidFill>
                  <a:srgbClr val="5F5F5F"/>
                </a:solidFill>
              </a:rPr>
              <a:t>「スタート」→「すべてのプログラム」→「</a:t>
            </a:r>
            <a:r>
              <a:rPr lang="en-US" altLang="ja-JP" sz="1400">
                <a:solidFill>
                  <a:srgbClr val="5F5F5F"/>
                </a:solidFill>
              </a:rPr>
              <a:t>CMake 3.5.2</a:t>
            </a:r>
            <a:r>
              <a:rPr lang="ja-JP" altLang="en-US" sz="1400">
                <a:solidFill>
                  <a:srgbClr val="5F5F5F"/>
                </a:solidFill>
              </a:rPr>
              <a:t>」→「</a:t>
            </a:r>
            <a:r>
              <a:rPr lang="en-US" altLang="ja-JP" sz="1400">
                <a:solidFill>
                  <a:srgbClr val="5F5F5F"/>
                </a:solidFill>
              </a:rPr>
              <a:t>CMake (cmake-gui)</a:t>
            </a:r>
            <a:r>
              <a:rPr lang="ja-JP" altLang="en-US" sz="1400">
                <a:solidFill>
                  <a:srgbClr val="5F5F5F"/>
                </a:solidFill>
              </a:rPr>
              <a:t>」</a:t>
            </a:r>
            <a:endParaRPr lang="en-US" altLang="ja-JP" sz="1400">
              <a:solidFill>
                <a:srgbClr val="5F5F5F"/>
              </a:solidFill>
            </a:endParaRPr>
          </a:p>
          <a:p>
            <a:pPr lvl="1" eaLnBrk="1" hangingPunct="1">
              <a:lnSpc>
                <a:spcPct val="80000"/>
              </a:lnSpc>
            </a:pPr>
            <a:r>
              <a:rPr lang="en-US" altLang="ja-JP" sz="1800">
                <a:solidFill>
                  <a:srgbClr val="5F5F5F"/>
                </a:solidFill>
              </a:rPr>
              <a:t>Windows 8.1</a:t>
            </a:r>
          </a:p>
          <a:p>
            <a:pPr lvl="2" eaLnBrk="1" hangingPunct="1">
              <a:lnSpc>
                <a:spcPct val="80000"/>
              </a:lnSpc>
            </a:pPr>
            <a:r>
              <a:rPr lang="ja-JP" altLang="en-US" sz="1400">
                <a:solidFill>
                  <a:srgbClr val="5F5F5F"/>
                </a:solidFill>
              </a:rPr>
              <a:t>「スタート」→「アプリビュー</a:t>
            </a:r>
            <a:r>
              <a:rPr lang="en-US" altLang="ja-JP" sz="1400">
                <a:solidFill>
                  <a:srgbClr val="5F5F5F"/>
                </a:solidFill>
              </a:rPr>
              <a:t>(</a:t>
            </a:r>
            <a:r>
              <a:rPr lang="ja-JP" altLang="en-US" sz="1400">
                <a:solidFill>
                  <a:srgbClr val="5F5F5F"/>
                </a:solidFill>
              </a:rPr>
              <a:t>右下矢印</a:t>
            </a:r>
            <a:r>
              <a:rPr lang="en-US" altLang="ja-JP" sz="1400">
                <a:solidFill>
                  <a:srgbClr val="5F5F5F"/>
                </a:solidFill>
              </a:rPr>
              <a:t>)</a:t>
            </a:r>
            <a:r>
              <a:rPr lang="ja-JP" altLang="en-US" sz="1400">
                <a:solidFill>
                  <a:srgbClr val="5F5F5F"/>
                </a:solidFill>
              </a:rPr>
              <a:t>」→「</a:t>
            </a:r>
            <a:r>
              <a:rPr lang="en-US" altLang="ja-JP" sz="1400">
                <a:solidFill>
                  <a:srgbClr val="5F5F5F"/>
                </a:solidFill>
              </a:rPr>
              <a:t>CMake 3.5.2</a:t>
            </a:r>
            <a:r>
              <a:rPr lang="ja-JP" altLang="en-US" sz="1400">
                <a:solidFill>
                  <a:srgbClr val="5F5F5F"/>
                </a:solidFill>
              </a:rPr>
              <a:t>」→「</a:t>
            </a:r>
            <a:r>
              <a:rPr lang="en-US" altLang="ja-JP" sz="1400">
                <a:solidFill>
                  <a:srgbClr val="5F5F5F"/>
                </a:solidFill>
              </a:rPr>
              <a:t>CMake (cmake-gui)</a:t>
            </a:r>
            <a:r>
              <a:rPr lang="ja-JP" altLang="en-US" sz="1400">
                <a:solidFill>
                  <a:srgbClr val="5F5F5F"/>
                </a:solidFill>
              </a:rPr>
              <a:t>」</a:t>
            </a:r>
            <a:endParaRPr lang="en-US" altLang="ja-JP" sz="1400">
              <a:solidFill>
                <a:srgbClr val="5F5F5F"/>
              </a:solidFill>
            </a:endParaRPr>
          </a:p>
          <a:p>
            <a:pPr lvl="1" eaLnBrk="1" hangingPunct="1">
              <a:lnSpc>
                <a:spcPct val="80000"/>
              </a:lnSpc>
            </a:pPr>
            <a:r>
              <a:rPr lang="en-US" altLang="ja-JP" sz="1800">
                <a:solidFill>
                  <a:srgbClr val="5F5F5F"/>
                </a:solidFill>
              </a:rPr>
              <a:t>Ubuntu</a:t>
            </a:r>
          </a:p>
          <a:p>
            <a:pPr lvl="2" eaLnBrk="1" hangingPunct="1">
              <a:lnSpc>
                <a:spcPct val="80000"/>
              </a:lnSpc>
            </a:pPr>
            <a:r>
              <a:rPr lang="ja-JP" altLang="en-US" sz="1400">
                <a:solidFill>
                  <a:srgbClr val="5F5F5F"/>
                </a:solidFill>
              </a:rPr>
              <a:t>コマンドで「</a:t>
            </a:r>
            <a:r>
              <a:rPr lang="en-US" altLang="ja-JP" sz="1400">
                <a:solidFill>
                  <a:srgbClr val="5F5F5F"/>
                </a:solidFill>
              </a:rPr>
              <a:t>cmake-gui</a:t>
            </a:r>
            <a:r>
              <a:rPr lang="ja-JP" altLang="en-US" sz="1400">
                <a:solidFill>
                  <a:srgbClr val="5F5F5F"/>
                </a:solidFill>
              </a:rPr>
              <a:t>」を入力</a:t>
            </a:r>
            <a:endParaRPr lang="en-US" altLang="ja-JP" sz="1800">
              <a:solidFill>
                <a:srgbClr val="5F5F5F"/>
              </a:solidFill>
            </a:endParaRPr>
          </a:p>
        </p:txBody>
      </p:sp>
      <p:sp>
        <p:nvSpPr>
          <p:cNvPr id="79877" name="Rectangle 11">
            <a:extLst>
              <a:ext uri="{FF2B5EF4-FFF2-40B4-BE49-F238E27FC236}">
                <a16:creationId xmlns:a16="http://schemas.microsoft.com/office/drawing/2014/main" id="{EB46257B-1A95-4D29-9878-B3100A1960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C7D2A19C-E3A8-41A2-86B7-2C052DEE0D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スライド番号プレースホルダ 1">
            <a:extLst>
              <a:ext uri="{FF2B5EF4-FFF2-40B4-BE49-F238E27FC236}">
                <a16:creationId xmlns:a16="http://schemas.microsoft.com/office/drawing/2014/main" id="{C4AD9007-9456-43FB-8A09-989DC9B9F1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B8BD0A6-24BA-4D5E-B466-C0E527547EAA}" type="slidenum">
              <a:rPr lang="en-US" altLang="ja-JP" sz="1400" smtClean="0"/>
              <a:pPr>
                <a:spcBef>
                  <a:spcPct val="0"/>
                </a:spcBef>
                <a:buFontTx/>
                <a:buNone/>
              </a:pPr>
              <a:t>4</a:t>
            </a:fld>
            <a:endParaRPr lang="en-US" altLang="ja-JP" sz="1400"/>
          </a:p>
        </p:txBody>
      </p:sp>
      <p:sp>
        <p:nvSpPr>
          <p:cNvPr id="10243" name="スライド番号プレースホルダ 3">
            <a:extLst>
              <a:ext uri="{FF2B5EF4-FFF2-40B4-BE49-F238E27FC236}">
                <a16:creationId xmlns:a16="http://schemas.microsoft.com/office/drawing/2014/main" id="{019794FF-7E77-45E7-B5AA-D2DB1EC2512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1214BD-6E36-4B37-A418-073B81885F0F}" type="slidenum">
              <a:rPr lang="en-US" altLang="ja-JP" sz="1400"/>
              <a:pPr algn="r" eaLnBrk="1" hangingPunct="1">
                <a:spcBef>
                  <a:spcPct val="0"/>
                </a:spcBef>
                <a:buFontTx/>
                <a:buNone/>
              </a:pPr>
              <a:t>4</a:t>
            </a:fld>
            <a:endParaRPr lang="en-US" altLang="ja-JP" sz="1400"/>
          </a:p>
        </p:txBody>
      </p:sp>
      <p:sp>
        <p:nvSpPr>
          <p:cNvPr id="10244" name="Rectangle 11">
            <a:extLst>
              <a:ext uri="{FF2B5EF4-FFF2-40B4-BE49-F238E27FC236}">
                <a16:creationId xmlns:a16="http://schemas.microsoft.com/office/drawing/2014/main" id="{0C4092C6-3BA8-462D-B3FB-A2324DC21D9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Visual Studio 2013</a:t>
            </a:r>
            <a:r>
              <a:rPr lang="ja-JP" altLang="en-US">
                <a:solidFill>
                  <a:srgbClr val="5F5F5F"/>
                </a:solidFill>
              </a:rPr>
              <a:t>以外を使う場合</a:t>
            </a:r>
            <a:endParaRPr lang="en-US" altLang="ja-JP">
              <a:solidFill>
                <a:srgbClr val="5F5F5F"/>
              </a:solidFill>
            </a:endParaRPr>
          </a:p>
        </p:txBody>
      </p:sp>
      <p:sp>
        <p:nvSpPr>
          <p:cNvPr id="6" name="Rectangle 2">
            <a:extLst>
              <a:ext uri="{FF2B5EF4-FFF2-40B4-BE49-F238E27FC236}">
                <a16:creationId xmlns:a16="http://schemas.microsoft.com/office/drawing/2014/main" id="{16867A50-6AF0-494F-A6A5-5F6D8D0BDC78}"/>
              </a:ext>
            </a:extLst>
          </p:cNvPr>
          <p:cNvSpPr txBox="1">
            <a:spLocks noChangeArrowheads="1"/>
          </p:cNvSpPr>
          <p:nvPr/>
        </p:nvSpPr>
        <p:spPr bwMode="auto">
          <a:xfrm>
            <a:off x="457200" y="1223963"/>
            <a:ext cx="7915275"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ツール</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OpenRTMEnvTool_vc12.exe</a:t>
            </a:r>
          </a:p>
        </p:txBody>
      </p:sp>
      <p:pic>
        <p:nvPicPr>
          <p:cNvPr id="10246" name="図 2">
            <a:extLst>
              <a:ext uri="{FF2B5EF4-FFF2-40B4-BE49-F238E27FC236}">
                <a16:creationId xmlns:a16="http://schemas.microsoft.com/office/drawing/2014/main" id="{0E6BCF7E-446C-4817-A677-7AC6D4B4F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1806575"/>
            <a:ext cx="6300787"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69" name="図 9">
            <a:extLst>
              <a:ext uri="{FF2B5EF4-FFF2-40B4-BE49-F238E27FC236}">
                <a16:creationId xmlns:a16="http://schemas.microsoft.com/office/drawing/2014/main" id="{C3878F11-DBE5-459C-BAC5-19B11FF86A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627188"/>
            <a:ext cx="4822825"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43</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43</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44</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44</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build</a:t>
            </a:r>
            <a:r>
              <a:rPr lang="ja-JP" altLang="en-US" sz="1800" kern="0" dirty="0">
                <a:solidFill>
                  <a:srgbClr val="5F5F5F"/>
                </a:solidFill>
              </a:rPr>
              <a:t>フォルダの「</a:t>
            </a:r>
            <a:r>
              <a:rPr lang="en-US" altLang="ja-JP" sz="1800" kern="0" dirty="0">
                <a:solidFill>
                  <a:srgbClr val="5F5F5F"/>
                </a:solidFill>
              </a:rPr>
              <a:t>RobotController.sln</a:t>
            </a:r>
            <a:r>
              <a:rPr lang="ja-JP" altLang="en-US" sz="1800" kern="0" dirty="0">
                <a:solidFill>
                  <a:srgbClr val="5F5F5F"/>
                </a:solidFill>
              </a:rPr>
              <a:t>」をダブルクリックして開く</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build</a:t>
            </a:r>
            <a:r>
              <a:rPr lang="ja-JP" altLang="en-US" sz="1800" kern="0" dirty="0">
                <a:solidFill>
                  <a:srgbClr val="5F5F5F"/>
                </a:solidFill>
              </a:rPr>
              <a:t>フォルダの「</a:t>
            </a:r>
            <a:r>
              <a:rPr lang="en-US" altLang="ja-JP" sz="1800" kern="0" dirty="0" err="1">
                <a:solidFill>
                  <a:srgbClr val="5F5F5F"/>
                </a:solidFill>
              </a:rPr>
              <a:t>RobotController.cbp</a:t>
            </a:r>
            <a:r>
              <a:rPr lang="ja-JP" altLang="en-US" sz="1800" kern="0" dirty="0">
                <a:solidFill>
                  <a:srgbClr val="5F5F5F"/>
                </a:solidFill>
              </a:rPr>
              <a:t>」をダブルクリックして開く</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2747963"/>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2979738"/>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45</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45</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46</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46</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47</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47</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48</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48</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49</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49</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4" name="図 3">
            <a:extLst>
              <a:ext uri="{FF2B5EF4-FFF2-40B4-BE49-F238E27FC236}">
                <a16:creationId xmlns:a16="http://schemas.microsoft.com/office/drawing/2014/main" id="{BDC06209-31A8-4005-BF82-943951E10602}"/>
              </a:ext>
            </a:extLst>
          </p:cNvPr>
          <p:cNvPicPr>
            <a:picLocks noChangeAspect="1"/>
          </p:cNvPicPr>
          <p:nvPr/>
        </p:nvPicPr>
        <p:blipFill>
          <a:blip r:embed="rId3"/>
          <a:stretch>
            <a:fillRect/>
          </a:stretch>
        </p:blipFill>
        <p:spPr>
          <a:xfrm>
            <a:off x="457200" y="1672169"/>
            <a:ext cx="6839905" cy="2365033"/>
          </a:xfrm>
          <a:prstGeom prst="rect">
            <a:avLst/>
          </a:prstGeom>
        </p:spPr>
      </p:pic>
      <p:pic>
        <p:nvPicPr>
          <p:cNvPr id="6" name="図 5">
            <a:extLst>
              <a:ext uri="{FF2B5EF4-FFF2-40B4-BE49-F238E27FC236}">
                <a16:creationId xmlns:a16="http://schemas.microsoft.com/office/drawing/2014/main" id="{5B5A324D-FD4D-41DA-9667-E830DA642AAE}"/>
              </a:ext>
            </a:extLst>
          </p:cNvPr>
          <p:cNvPicPr>
            <a:picLocks noChangeAspect="1"/>
          </p:cNvPicPr>
          <p:nvPr/>
        </p:nvPicPr>
        <p:blipFill>
          <a:blip r:embed="rId4"/>
          <a:stretch>
            <a:fillRect/>
          </a:stretch>
        </p:blipFill>
        <p:spPr>
          <a:xfrm>
            <a:off x="457200" y="4596494"/>
            <a:ext cx="6839905" cy="18366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DD93F719-1C5C-42E1-808E-566AB14BAA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0AA95B1-077A-435D-AE45-674239BA1E30}"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7047112D-638D-413A-B251-C624446754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BCF6F11-5FCD-426C-BD11-AACB2C58F72F}"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2E8257C8-D552-4DF2-8EED-C1777296C9A7}"/>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pkg_install_ubuntu.sh </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RT</a:t>
            </a:r>
            <a:r>
              <a:rPr lang="ja-JP" altLang="en-US" sz="1800" dirty="0">
                <a:solidFill>
                  <a:srgbClr val="5F5F5F"/>
                </a:solidFill>
              </a:rPr>
              <a:t> </a:t>
            </a:r>
            <a:r>
              <a:rPr lang="en-US" altLang="ja-JP" sz="1800" dirty="0">
                <a:solidFill>
                  <a:srgbClr val="5F5F5F"/>
                </a:solidFill>
              </a:rPr>
              <a:t>System Editor</a:t>
            </a:r>
            <a:r>
              <a:rPr lang="ja-JP" altLang="en-US" sz="1800" dirty="0" err="1">
                <a:solidFill>
                  <a:srgbClr val="5F5F5F"/>
                </a:solidFill>
              </a:rPr>
              <a:t>、</a:t>
            </a:r>
            <a:r>
              <a:rPr lang="en-US" altLang="ja-JP" sz="1800" dirty="0">
                <a:solidFill>
                  <a:srgbClr val="5F5F5F"/>
                </a:solidFill>
              </a:rPr>
              <a:t>RTC Builder</a:t>
            </a:r>
          </a:p>
          <a:p>
            <a:pPr lvl="1" eaLnBrk="1" hangingPunct="1">
              <a:lnSpc>
                <a:spcPct val="80000"/>
              </a:lnSpc>
            </a:pPr>
            <a:r>
              <a:rPr lang="en-US" altLang="ja-JP" sz="1200" dirty="0">
                <a:solidFill>
                  <a:srgbClr val="5F5F5F"/>
                </a:solidFill>
              </a:rPr>
              <a:t>eclipse442-openrtp112v20160526-ja-linux-gtk-x86_64.tar.gz</a:t>
            </a:r>
            <a:r>
              <a:rPr lang="ja-JP" altLang="en-US" sz="1200" dirty="0">
                <a:solidFill>
                  <a:srgbClr val="5F5F5F"/>
                </a:solidFill>
              </a:rPr>
              <a:t>を適当な場所に展開</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2AD90F41-29F6-44BF-97A7-F4E9CA38553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50</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50</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51</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51</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52</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52</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53</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53</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54</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A63BCD07-373F-4C6F-A037-CC17A969F29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75ECD5-0A80-4412-B0AB-2904417F151A}" type="slidenum">
              <a:rPr lang="en-US" altLang="ja-JP" sz="1400" smtClean="0"/>
              <a:pPr>
                <a:spcBef>
                  <a:spcPct val="0"/>
                </a:spcBef>
                <a:buFontTx/>
                <a:buNone/>
              </a:pPr>
              <a:t>55</a:t>
            </a:fld>
            <a:endParaRPr lang="en-US" altLang="ja-JP" sz="1400"/>
          </a:p>
        </p:txBody>
      </p:sp>
      <p:sp>
        <p:nvSpPr>
          <p:cNvPr id="113667" name="スライド番号プレースホルダ 3">
            <a:extLst>
              <a:ext uri="{FF2B5EF4-FFF2-40B4-BE49-F238E27FC236}">
                <a16:creationId xmlns:a16="http://schemas.microsoft.com/office/drawing/2014/main" id="{3078F67A-3F4D-4CE1-9A2E-7F50FA837E8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001CCC8-561C-4788-9036-ACDC6AB3863B}" type="slidenum">
              <a:rPr lang="en-US" altLang="ja-JP" sz="1400"/>
              <a:pPr algn="r" eaLnBrk="1" hangingPunct="1">
                <a:spcBef>
                  <a:spcPct val="0"/>
                </a:spcBef>
                <a:buFontTx/>
                <a:buNone/>
              </a:pPr>
              <a:t>55</a:t>
            </a:fld>
            <a:endParaRPr lang="en-US" altLang="ja-JP" sz="1400"/>
          </a:p>
        </p:txBody>
      </p:sp>
      <p:sp>
        <p:nvSpPr>
          <p:cNvPr id="113668" name="Rectangle 2">
            <a:extLst>
              <a:ext uri="{FF2B5EF4-FFF2-40B4-BE49-F238E27FC236}">
                <a16:creationId xmlns:a16="http://schemas.microsoft.com/office/drawing/2014/main" id="{14993EC3-36B6-4D57-AB4E-4C67C25CCF4D}"/>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47D74C81-2465-4417-A1A5-805FFB2EDE55}"/>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A38FC1CC-45B9-425F-B180-181A65A761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56</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56</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57</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57</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58</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58</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install_ev3_simulator_offline.sh</a:t>
            </a:r>
          </a:p>
          <a:p>
            <a:pPr lvl="3" eaLnBrk="1" hangingPunct="1">
              <a:lnSpc>
                <a:spcPct val="80000"/>
              </a:lnSpc>
              <a:defRPr/>
            </a:pPr>
            <a:r>
              <a:rPr lang="en-US" altLang="ja-JP" sz="1400" kern="0" dirty="0">
                <a:solidFill>
                  <a:srgbClr val="5F5F5F"/>
                </a:solidFill>
              </a:rPr>
              <a:t>EV3SimulatorRTC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65CF5442-90F9-420C-85C7-72CDC73C2AE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254F7A-17C7-4481-BE84-76DA6C12E4C2}" type="slidenum">
              <a:rPr lang="en-US" altLang="ja-JP" sz="1400" smtClean="0"/>
              <a:pPr>
                <a:spcBef>
                  <a:spcPct val="0"/>
                </a:spcBef>
                <a:buFontTx/>
                <a:buNone/>
              </a:pPr>
              <a:t>59</a:t>
            </a:fld>
            <a:endParaRPr lang="en-US" altLang="ja-JP" sz="1400"/>
          </a:p>
        </p:txBody>
      </p:sp>
      <p:sp>
        <p:nvSpPr>
          <p:cNvPr id="121859" name="スライド番号プレースホルダ 3">
            <a:extLst>
              <a:ext uri="{FF2B5EF4-FFF2-40B4-BE49-F238E27FC236}">
                <a16:creationId xmlns:a16="http://schemas.microsoft.com/office/drawing/2014/main" id="{CBDF5E15-284E-4EF8-B4A0-D0459CCE06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87E717A-CB73-410C-8393-A2F8241473B0}" type="slidenum">
              <a:rPr lang="en-US" altLang="ja-JP" sz="1400"/>
              <a:pPr algn="r" eaLnBrk="1" hangingPunct="1">
                <a:spcBef>
                  <a:spcPct val="0"/>
                </a:spcBef>
                <a:buFontTx/>
                <a:buNone/>
              </a:pPr>
              <a:t>59</a:t>
            </a:fld>
            <a:endParaRPr lang="en-US" altLang="ja-JP" sz="1400"/>
          </a:p>
        </p:txBody>
      </p:sp>
      <p:sp>
        <p:nvSpPr>
          <p:cNvPr id="121860" name="Rectangle 2">
            <a:extLst>
              <a:ext uri="{FF2B5EF4-FFF2-40B4-BE49-F238E27FC236}">
                <a16:creationId xmlns:a16="http://schemas.microsoft.com/office/drawing/2014/main" id="{CC69AF2F-2DE5-4CD9-AE8B-2365F0E85711}"/>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a:solidFill>
                  <a:srgbClr val="5F5F5F"/>
                </a:solidFill>
              </a:rPr>
              <a:t>オブジェクトを名前で管理するサービス</a:t>
            </a:r>
            <a:endParaRPr lang="en-US" altLang="ja-JP" sz="2400">
              <a:solidFill>
                <a:srgbClr val="5F5F5F"/>
              </a:solidFill>
            </a:endParaRPr>
          </a:p>
          <a:p>
            <a:pPr lvl="1" eaLnBrk="1" hangingPunct="1">
              <a:lnSpc>
                <a:spcPct val="80000"/>
              </a:lnSpc>
            </a:pPr>
            <a:r>
              <a:rPr lang="en-US" altLang="ja-JP" sz="1800">
                <a:solidFill>
                  <a:srgbClr val="5F5F5F"/>
                </a:solidFill>
              </a:rPr>
              <a:t>RTC</a:t>
            </a:r>
            <a:r>
              <a:rPr lang="ja-JP" altLang="en-US" sz="1800">
                <a:solidFill>
                  <a:srgbClr val="5F5F5F"/>
                </a:solidFill>
              </a:rPr>
              <a:t>を一意の名前で登録する</a:t>
            </a:r>
            <a:endParaRPr lang="en-US" altLang="ja-JP" sz="1800">
              <a:solidFill>
                <a:srgbClr val="5F5F5F"/>
              </a:solidFill>
            </a:endParaRPr>
          </a:p>
          <a:p>
            <a:pPr lvl="2" eaLnBrk="1" hangingPunct="1">
              <a:lnSpc>
                <a:spcPct val="80000"/>
              </a:lnSpc>
            </a:pPr>
            <a:r>
              <a:rPr lang="en-US" altLang="ja-JP" sz="1600">
                <a:solidFill>
                  <a:srgbClr val="5F5F5F"/>
                </a:solidFill>
              </a:rPr>
              <a:t>RT</a:t>
            </a:r>
            <a:r>
              <a:rPr lang="ja-JP" altLang="en-US" sz="1600">
                <a:solidFill>
                  <a:srgbClr val="5F5F5F"/>
                </a:solidFill>
              </a:rPr>
              <a:t>システムエディタ等のツールはネームサーバーから名前で</a:t>
            </a:r>
            <a:r>
              <a:rPr lang="en-US" altLang="ja-JP" sz="1600">
                <a:solidFill>
                  <a:srgbClr val="5F5F5F"/>
                </a:solidFill>
              </a:rPr>
              <a:t>RTC</a:t>
            </a:r>
            <a:r>
              <a:rPr lang="ja-JP" altLang="en-US" sz="1600">
                <a:solidFill>
                  <a:srgbClr val="5F5F5F"/>
                </a:solidFill>
              </a:rPr>
              <a:t>の参照を取得する</a:t>
            </a:r>
            <a:endParaRPr lang="en-US" altLang="ja-JP" sz="1600">
              <a:solidFill>
                <a:srgbClr val="5F5F5F"/>
              </a:solidFill>
            </a:endParaRPr>
          </a:p>
          <a:p>
            <a:pPr eaLnBrk="1" hangingPunct="1">
              <a:lnSpc>
                <a:spcPct val="80000"/>
              </a:lnSpc>
            </a:pPr>
            <a:endParaRPr lang="en-US" altLang="ja-JP" sz="20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21861" name="Rectangle 11">
            <a:extLst>
              <a:ext uri="{FF2B5EF4-FFF2-40B4-BE49-F238E27FC236}">
                <a16:creationId xmlns:a16="http://schemas.microsoft.com/office/drawing/2014/main" id="{1A1DE516-ABF5-4DB3-BBBF-4375DA3C6D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10051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04AF8722-D6A1-4B2A-946A-3697E8B0F1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スライド番号プレースホルダ 1">
            <a:extLst>
              <a:ext uri="{FF2B5EF4-FFF2-40B4-BE49-F238E27FC236}">
                <a16:creationId xmlns:a16="http://schemas.microsoft.com/office/drawing/2014/main" id="{12CE9336-CC45-4387-ADDE-8C3FC48B83D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E36C93D-4894-4ADC-91B2-E158F3E3D845}" type="slidenum">
              <a:rPr lang="en-US" altLang="ja-JP" sz="1400" smtClean="0"/>
              <a:pPr>
                <a:spcBef>
                  <a:spcPct val="0"/>
                </a:spcBef>
                <a:buFontTx/>
                <a:buNone/>
              </a:pPr>
              <a:t>60</a:t>
            </a:fld>
            <a:endParaRPr lang="en-US" altLang="ja-JP" sz="1400"/>
          </a:p>
        </p:txBody>
      </p:sp>
      <p:sp>
        <p:nvSpPr>
          <p:cNvPr id="123907" name="スライド番号プレースホルダ 3">
            <a:extLst>
              <a:ext uri="{FF2B5EF4-FFF2-40B4-BE49-F238E27FC236}">
                <a16:creationId xmlns:a16="http://schemas.microsoft.com/office/drawing/2014/main" id="{90A24B3F-E8FF-4C11-802E-EF51E5DF937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F76DA42-E064-452F-8A60-A0A0744D9010}" type="slidenum">
              <a:rPr lang="en-US" altLang="ja-JP" sz="1400"/>
              <a:pPr algn="r" eaLnBrk="1" hangingPunct="1">
                <a:spcBef>
                  <a:spcPct val="0"/>
                </a:spcBef>
                <a:buFontTx/>
                <a:buNone/>
              </a:pPr>
              <a:t>60</a:t>
            </a:fld>
            <a:endParaRPr lang="en-US" altLang="ja-JP" sz="1400"/>
          </a:p>
        </p:txBody>
      </p:sp>
      <p:sp>
        <p:nvSpPr>
          <p:cNvPr id="123908" name="Rectangle 2">
            <a:extLst>
              <a:ext uri="{FF2B5EF4-FFF2-40B4-BE49-F238E27FC236}">
                <a16:creationId xmlns:a16="http://schemas.microsoft.com/office/drawing/2014/main" id="{0C095021-B69F-4172-B932-437D1BAF6D39}"/>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23909" name="Rectangle 11">
            <a:extLst>
              <a:ext uri="{FF2B5EF4-FFF2-40B4-BE49-F238E27FC236}">
                <a16:creationId xmlns:a16="http://schemas.microsoft.com/office/drawing/2014/main" id="{8AF12CB5-7898-470F-AF23-7AFF14CC56B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pic>
        <p:nvPicPr>
          <p:cNvPr id="123910" name="図 1">
            <a:extLst>
              <a:ext uri="{FF2B5EF4-FFF2-40B4-BE49-F238E27FC236}">
                <a16:creationId xmlns:a16="http://schemas.microsoft.com/office/drawing/2014/main" id="{3C899CBA-924E-47C3-BB0C-9FDC8DAFB0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211388"/>
            <a:ext cx="2535238"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図 3">
            <a:extLst>
              <a:ext uri="{FF2B5EF4-FFF2-40B4-BE49-F238E27FC236}">
                <a16:creationId xmlns:a16="http://schemas.microsoft.com/office/drawing/2014/main" id="{0CC78194-6982-4FCC-9319-CC791CFD84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図 4">
            <a:extLst>
              <a:ext uri="{FF2B5EF4-FFF2-40B4-BE49-F238E27FC236}">
                <a16:creationId xmlns:a16="http://schemas.microsoft.com/office/drawing/2014/main" id="{C9AF801C-309E-4486-B5DF-93807ED7BA4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1600" y="2220913"/>
            <a:ext cx="2617788"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4B788D7-7409-4C69-B66B-46A53FD7BEB5}"/>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AE27389A-D712-4F5A-BD07-3F7FD7B8233B}"/>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3915" name="正方形/長方形 8">
            <a:extLst>
              <a:ext uri="{FF2B5EF4-FFF2-40B4-BE49-F238E27FC236}">
                <a16:creationId xmlns:a16="http://schemas.microsoft.com/office/drawing/2014/main" id="{52E2FD4D-3B71-4C9B-8000-403ADE9D496F}"/>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123916" name="正方形/長方形 17">
            <a:extLst>
              <a:ext uri="{FF2B5EF4-FFF2-40B4-BE49-F238E27FC236}">
                <a16:creationId xmlns:a16="http://schemas.microsoft.com/office/drawing/2014/main" id="{E4C54CB0-4329-4F48-B224-CD49980C634F}"/>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123917" name="正方形/長方形 18">
            <a:extLst>
              <a:ext uri="{FF2B5EF4-FFF2-40B4-BE49-F238E27FC236}">
                <a16:creationId xmlns:a16="http://schemas.microsoft.com/office/drawing/2014/main" id="{99B33FCC-5077-4469-8BF1-AB6D49316939}"/>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1">
            <a:extLst>
              <a:ext uri="{FF2B5EF4-FFF2-40B4-BE49-F238E27FC236}">
                <a16:creationId xmlns:a16="http://schemas.microsoft.com/office/drawing/2014/main" id="{04538489-BCD9-4D8A-B1F5-BB78B5EF87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ネームサーバーへ接続</a:t>
            </a:r>
            <a:endParaRPr lang="en-US" altLang="ja-JP">
              <a:solidFill>
                <a:srgbClr val="5F5F5F"/>
              </a:solidFill>
            </a:endParaRPr>
          </a:p>
        </p:txBody>
      </p:sp>
      <p:sp>
        <p:nvSpPr>
          <p:cNvPr id="16" name="右矢印 15">
            <a:extLst>
              <a:ext uri="{FF2B5EF4-FFF2-40B4-BE49-F238E27FC236}">
                <a16:creationId xmlns:a16="http://schemas.microsoft.com/office/drawing/2014/main" id="{8B9D2BF0-B2CA-4158-9481-47EAC740417F}"/>
              </a:ext>
            </a:extLst>
          </p:cNvPr>
          <p:cNvSpPr/>
          <p:nvPr/>
        </p:nvSpPr>
        <p:spPr>
          <a:xfrm rot="5400000">
            <a:off x="4162426" y="340995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25956" name="図 4">
            <a:extLst>
              <a:ext uri="{FF2B5EF4-FFF2-40B4-BE49-F238E27FC236}">
                <a16:creationId xmlns:a16="http://schemas.microsoft.com/office/drawing/2014/main" id="{07902D1D-2628-4693-8C41-99B965F142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1519238"/>
            <a:ext cx="4389437"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図 2">
            <a:extLst>
              <a:ext uri="{FF2B5EF4-FFF2-40B4-BE49-F238E27FC236}">
                <a16:creationId xmlns:a16="http://schemas.microsoft.com/office/drawing/2014/main" id="{0E2A8D12-626A-4A95-BA2D-A0267DF354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57450" y="4367213"/>
            <a:ext cx="458946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図 1">
            <a:extLst>
              <a:ext uri="{FF2B5EF4-FFF2-40B4-BE49-F238E27FC236}">
                <a16:creationId xmlns:a16="http://schemas.microsoft.com/office/drawing/2014/main" id="{47341DD7-D136-4439-8694-2450655BE53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2013" y="1371600"/>
            <a:ext cx="3294062"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62</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62</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67</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67</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76</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ev3_xx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7121628" y="1308803"/>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3449701"/>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305" y="4194085"/>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70892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を接続する</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82</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0F364A6B-FF72-45A2-BE14-D8CAA68BF9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71D7EAF-7CE7-4B96-B73A-DBC54AC31768}"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587A24B6-0400-4DCA-B9AA-7241348BB06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B58D7C1-F5DC-46D2-A508-480D13556EA7}"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457CFEE0-A0F9-44D1-8FAC-3D1F8B0687E7}"/>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5801616C-0E6C-41E4-B7A3-35520CBFBB61}"/>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13A81E01-9DFF-48CA-8E82-43D059A408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95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33113</TotalTime>
  <Words>10159</Words>
  <Application>Microsoft Office PowerPoint</Application>
  <PresentationFormat>画面に合わせる (4:3)</PresentationFormat>
  <Paragraphs>1684</Paragraphs>
  <Slides>121</Slides>
  <Notes>115</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121</vt:i4>
      </vt:variant>
    </vt:vector>
  </HeadingPairs>
  <TitlesOfParts>
    <vt:vector size="126" baseType="lpstr">
      <vt:lpstr>ＭＳ Ｐゴシック</vt:lpstr>
      <vt:lpstr>ＭＳ Ｐ明朝</vt:lpstr>
      <vt:lpstr>Arial</vt:lpstr>
      <vt:lpstr>aist-1e</vt:lpstr>
      <vt:lpstr>Corel DESIGNER</vt:lpstr>
      <vt:lpstr>第2部 RTコンポーネント作成入門 </vt:lpstr>
      <vt:lpstr>資料(USBメモリで配布)</vt:lpstr>
      <vt:lpstr>インストールの確認(Windows)</vt:lpstr>
      <vt:lpstr>Visual Studio 2013以外を使う場合</vt:lpstr>
      <vt:lpstr>インストールの確認(Ubuntu)</vt:lpstr>
      <vt:lpstr>実習内容</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ネームサーバーへ接続</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EV3との接続</vt:lpstr>
      <vt:lpstr>EV3との接続</vt:lpstr>
      <vt:lpstr>ネームサーバーとの接続</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1053</cp:revision>
  <cp:lastPrinted>2017-06-21T01:22:23Z</cp:lastPrinted>
  <dcterms:created xsi:type="dcterms:W3CDTF">2005-10-20T13:06:43Z</dcterms:created>
  <dcterms:modified xsi:type="dcterms:W3CDTF">2017-11-16T01:48:15Z</dcterms:modified>
</cp:coreProperties>
</file>